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22"/>
  </p:notesMasterIdLst>
  <p:sldIdLst>
    <p:sldId id="349" r:id="rId6"/>
    <p:sldId id="434" r:id="rId7"/>
    <p:sldId id="425" r:id="rId8"/>
    <p:sldId id="426" r:id="rId9"/>
    <p:sldId id="435" r:id="rId10"/>
    <p:sldId id="432" r:id="rId11"/>
    <p:sldId id="422" r:id="rId12"/>
    <p:sldId id="423" r:id="rId13"/>
    <p:sldId id="424" r:id="rId14"/>
    <p:sldId id="427" r:id="rId15"/>
    <p:sldId id="428" r:id="rId16"/>
    <p:sldId id="429" r:id="rId17"/>
    <p:sldId id="430" r:id="rId18"/>
    <p:sldId id="431" r:id="rId19"/>
    <p:sldId id="433" r:id="rId20"/>
    <p:sldId id="32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76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72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6800" algn="l" defTabSz="12185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2">
          <p15:clr>
            <a:srgbClr val="A4A3A4"/>
          </p15:clr>
        </p15:guide>
        <p15:guide id="2" pos="90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gzhiyuan" initials="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000"/>
    <a:srgbClr val="5DD5FF"/>
    <a:srgbClr val="1F85B0"/>
    <a:srgbClr val="0F6BAD"/>
    <a:srgbClr val="009BD2"/>
    <a:srgbClr val="7CD0E1"/>
    <a:srgbClr val="A8DEEB"/>
    <a:srgbClr val="D4F2F8"/>
    <a:srgbClr val="59C3E9"/>
    <a:srgbClr val="22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770" autoAdjust="0"/>
  </p:normalViewPr>
  <p:slideViewPr>
    <p:cSldViewPr>
      <p:cViewPr varScale="1">
        <p:scale>
          <a:sx n="120" d="100"/>
          <a:sy n="120" d="100"/>
        </p:scale>
        <p:origin x="-132" y="-168"/>
      </p:cViewPr>
      <p:guideLst>
        <p:guide orient="horz" pos="2222"/>
        <p:guide pos="903"/>
      </p:guideLst>
    </p:cSldViewPr>
  </p:slideViewPr>
  <p:outlineViewPr>
    <p:cViewPr>
      <p:scale>
        <a:sx n="33" d="100"/>
        <a:sy n="33" d="100"/>
      </p:scale>
      <p:origin x="0" y="-3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-14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5T20:22:21.77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pPr/>
              <a:t>2022/2/24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0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0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53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7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0"/>
          <p:cNvSpPr/>
          <p:nvPr userDrawn="1"/>
        </p:nvSpPr>
        <p:spPr bwMode="auto">
          <a:xfrm>
            <a:off x="8166101" y="-30480"/>
            <a:ext cx="4025900" cy="6323331"/>
          </a:xfrm>
          <a:custGeom>
            <a:avLst/>
            <a:gdLst>
              <a:gd name="connsiteX0" fmla="*/ 6340 w 6340"/>
              <a:gd name="connsiteY0" fmla="*/ 48 h 9958"/>
              <a:gd name="connsiteX1" fmla="*/ 0 w 6340"/>
              <a:gd name="connsiteY1" fmla="*/ 0 h 9958"/>
              <a:gd name="connsiteX2" fmla="*/ 6340 w 6340"/>
              <a:gd name="connsiteY2" fmla="*/ 9958 h 9958"/>
              <a:gd name="connsiteX3" fmla="*/ 6340 w 6340"/>
              <a:gd name="connsiteY3" fmla="*/ 48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r" b="b"/>
            <a:pathLst>
              <a:path w="6340" h="9958">
                <a:moveTo>
                  <a:pt x="6340" y="48"/>
                </a:moveTo>
                <a:lnTo>
                  <a:pt x="0" y="0"/>
                </a:lnTo>
                <a:lnTo>
                  <a:pt x="6340" y="9958"/>
                </a:lnTo>
                <a:lnTo>
                  <a:pt x="6340" y="4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-595105"/>
            <a:ext cx="8916699" cy="7885267"/>
          </a:xfrm>
          <a:prstGeom prst="rect">
            <a:avLst/>
          </a:prstGeom>
        </p:spPr>
      </p:pic>
      <p:sp>
        <p:nvSpPr>
          <p:cNvPr id="16" name="等腰三角形 15"/>
          <p:cNvSpPr/>
          <p:nvPr userDrawn="1"/>
        </p:nvSpPr>
        <p:spPr>
          <a:xfrm flipV="1">
            <a:off x="7135673" y="0"/>
            <a:ext cx="3416520" cy="1965434"/>
          </a:xfrm>
          <a:prstGeom prst="triangle">
            <a:avLst/>
          </a:prstGeom>
          <a:solidFill>
            <a:srgbClr val="01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平行四边形 16"/>
          <p:cNvSpPr/>
          <p:nvPr userDrawn="1"/>
        </p:nvSpPr>
        <p:spPr>
          <a:xfrm flipH="1">
            <a:off x="9025916" y="3442647"/>
            <a:ext cx="2405300" cy="2286000"/>
          </a:xfrm>
          <a:prstGeom prst="parallelogram">
            <a:avLst>
              <a:gd name="adj" fmla="val 86882"/>
            </a:avLst>
          </a:prstGeom>
          <a:solidFill>
            <a:srgbClr val="2F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平行四边形 17"/>
          <p:cNvSpPr/>
          <p:nvPr userDrawn="1"/>
        </p:nvSpPr>
        <p:spPr>
          <a:xfrm flipH="1">
            <a:off x="10483765" y="4681181"/>
            <a:ext cx="1547290" cy="1470546"/>
          </a:xfrm>
          <a:prstGeom prst="parallelogram">
            <a:avLst>
              <a:gd name="adj" fmla="val 86882"/>
            </a:avLst>
          </a:prstGeom>
          <a:solidFill>
            <a:srgbClr val="89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平行四边形 18"/>
          <p:cNvSpPr/>
          <p:nvPr userDrawn="1"/>
        </p:nvSpPr>
        <p:spPr>
          <a:xfrm flipH="1" flipV="1">
            <a:off x="8843933" y="133382"/>
            <a:ext cx="1765963" cy="1678373"/>
          </a:xfrm>
          <a:prstGeom prst="parallelogram">
            <a:avLst>
              <a:gd name="adj" fmla="val 86882"/>
            </a:avLst>
          </a:prstGeom>
          <a:solidFill>
            <a:srgbClr val="279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9108943" y="-23238"/>
            <a:ext cx="3077754" cy="5747731"/>
          </a:xfrm>
          <a:custGeom>
            <a:avLst/>
            <a:gdLst>
              <a:gd name="connsiteX0" fmla="*/ 0 w 2046623"/>
              <a:gd name="connsiteY0" fmla="*/ 0 h 1944216"/>
              <a:gd name="connsiteX1" fmla="*/ 2046623 w 2046623"/>
              <a:gd name="connsiteY1" fmla="*/ 0 h 1944216"/>
              <a:gd name="connsiteX2" fmla="*/ 2046623 w 2046623"/>
              <a:gd name="connsiteY2" fmla="*/ 1944216 h 1944216"/>
              <a:gd name="connsiteX3" fmla="*/ 0 w 2046623"/>
              <a:gd name="connsiteY3" fmla="*/ 1944216 h 1944216"/>
              <a:gd name="connsiteX4" fmla="*/ 0 w 2046623"/>
              <a:gd name="connsiteY4" fmla="*/ 0 h 1944216"/>
              <a:gd name="connsiteX0-1" fmla="*/ 1099225 w 2046623"/>
              <a:gd name="connsiteY0-2" fmla="*/ 0 h 2732157"/>
              <a:gd name="connsiteX1-3" fmla="*/ 2046623 w 2046623"/>
              <a:gd name="connsiteY1-4" fmla="*/ 787941 h 2732157"/>
              <a:gd name="connsiteX2-5" fmla="*/ 2046623 w 2046623"/>
              <a:gd name="connsiteY2-6" fmla="*/ 2732157 h 2732157"/>
              <a:gd name="connsiteX3-7" fmla="*/ 0 w 2046623"/>
              <a:gd name="connsiteY3-8" fmla="*/ 2732157 h 2732157"/>
              <a:gd name="connsiteX4-9" fmla="*/ 1099225 w 2046623"/>
              <a:gd name="connsiteY4-10" fmla="*/ 0 h 2732157"/>
              <a:gd name="connsiteX0-11" fmla="*/ 1099225 w 2153627"/>
              <a:gd name="connsiteY0-12" fmla="*/ 0 h 2732157"/>
              <a:gd name="connsiteX1-13" fmla="*/ 2153627 w 2153627"/>
              <a:gd name="connsiteY1-14" fmla="*/ 68094 h 2732157"/>
              <a:gd name="connsiteX2-15" fmla="*/ 2046623 w 2153627"/>
              <a:gd name="connsiteY2-16" fmla="*/ 2732157 h 2732157"/>
              <a:gd name="connsiteX3-17" fmla="*/ 0 w 2153627"/>
              <a:gd name="connsiteY3-18" fmla="*/ 2732157 h 2732157"/>
              <a:gd name="connsiteX4-19" fmla="*/ 1099225 w 2153627"/>
              <a:gd name="connsiteY4-20" fmla="*/ 0 h 2732157"/>
              <a:gd name="connsiteX0-21" fmla="*/ 1974714 w 3029116"/>
              <a:gd name="connsiteY0-22" fmla="*/ 0 h 2732157"/>
              <a:gd name="connsiteX1-23" fmla="*/ 3029116 w 3029116"/>
              <a:gd name="connsiteY1-24" fmla="*/ 68094 h 2732157"/>
              <a:gd name="connsiteX2-25" fmla="*/ 2922112 w 3029116"/>
              <a:gd name="connsiteY2-26" fmla="*/ 2732157 h 2732157"/>
              <a:gd name="connsiteX3-27" fmla="*/ 0 w 3029116"/>
              <a:gd name="connsiteY3-28" fmla="*/ 2284684 h 2732157"/>
              <a:gd name="connsiteX4-29" fmla="*/ 1974714 w 3029116"/>
              <a:gd name="connsiteY4-30" fmla="*/ 0 h 2732157"/>
              <a:gd name="connsiteX0-31" fmla="*/ 1974714 w 3077754"/>
              <a:gd name="connsiteY0-32" fmla="*/ 0 h 5747731"/>
              <a:gd name="connsiteX1-33" fmla="*/ 3029116 w 3077754"/>
              <a:gd name="connsiteY1-34" fmla="*/ 68094 h 5747731"/>
              <a:gd name="connsiteX2-35" fmla="*/ 3077754 w 3077754"/>
              <a:gd name="connsiteY2-36" fmla="*/ 5747731 h 5747731"/>
              <a:gd name="connsiteX3-37" fmla="*/ 0 w 3077754"/>
              <a:gd name="connsiteY3-38" fmla="*/ 2284684 h 5747731"/>
              <a:gd name="connsiteX4-39" fmla="*/ 1974714 w 3077754"/>
              <a:gd name="connsiteY4-40" fmla="*/ 0 h 5747731"/>
              <a:gd name="connsiteX0-41" fmla="*/ 1974714 w 3077754"/>
              <a:gd name="connsiteY0-42" fmla="*/ 0 h 5747731"/>
              <a:gd name="connsiteX1-43" fmla="*/ 3058299 w 3077754"/>
              <a:gd name="connsiteY1-44" fmla="*/ 29184 h 5747731"/>
              <a:gd name="connsiteX2-45" fmla="*/ 3077754 w 3077754"/>
              <a:gd name="connsiteY2-46" fmla="*/ 5747731 h 5747731"/>
              <a:gd name="connsiteX3-47" fmla="*/ 0 w 3077754"/>
              <a:gd name="connsiteY3-48" fmla="*/ 2284684 h 5747731"/>
              <a:gd name="connsiteX4-49" fmla="*/ 1974714 w 3077754"/>
              <a:gd name="connsiteY4-50" fmla="*/ 0 h 5747731"/>
              <a:gd name="connsiteX0-51" fmla="*/ 1974714 w 3077754"/>
              <a:gd name="connsiteY0-52" fmla="*/ 0 h 5747731"/>
              <a:gd name="connsiteX1-53" fmla="*/ 3058299 w 3077754"/>
              <a:gd name="connsiteY1-54" fmla="*/ 1 h 5747731"/>
              <a:gd name="connsiteX2-55" fmla="*/ 3077754 w 3077754"/>
              <a:gd name="connsiteY2-56" fmla="*/ 5747731 h 5747731"/>
              <a:gd name="connsiteX3-57" fmla="*/ 0 w 3077754"/>
              <a:gd name="connsiteY3-58" fmla="*/ 2284684 h 5747731"/>
              <a:gd name="connsiteX4-59" fmla="*/ 1974714 w 3077754"/>
              <a:gd name="connsiteY4-60" fmla="*/ 0 h 5747731"/>
              <a:gd name="connsiteX0-61" fmla="*/ 1974714 w 3077754"/>
              <a:gd name="connsiteY0-62" fmla="*/ 0 h 5747731"/>
              <a:gd name="connsiteX1-63" fmla="*/ 3077754 w 3077754"/>
              <a:gd name="connsiteY1-64" fmla="*/ 9729 h 5747731"/>
              <a:gd name="connsiteX2-65" fmla="*/ 3077754 w 3077754"/>
              <a:gd name="connsiteY2-66" fmla="*/ 5747731 h 5747731"/>
              <a:gd name="connsiteX3-67" fmla="*/ 0 w 3077754"/>
              <a:gd name="connsiteY3-68" fmla="*/ 2284684 h 5747731"/>
              <a:gd name="connsiteX4-69" fmla="*/ 1974714 w 3077754"/>
              <a:gd name="connsiteY4-70" fmla="*/ 0 h 5747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77754" h="5747731">
                <a:moveTo>
                  <a:pt x="1974714" y="0"/>
                </a:moveTo>
                <a:lnTo>
                  <a:pt x="3077754" y="9729"/>
                </a:lnTo>
                <a:lnTo>
                  <a:pt x="3077754" y="5747731"/>
                </a:lnTo>
                <a:lnTo>
                  <a:pt x="0" y="2284684"/>
                </a:lnTo>
                <a:lnTo>
                  <a:pt x="1974714" y="0"/>
                </a:lnTo>
                <a:close/>
              </a:path>
            </a:pathLst>
          </a:custGeom>
          <a:solidFill>
            <a:srgbClr val="7CD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-1028481"/>
            <a:ext cx="10883390" cy="7758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16" grpId="0" animBg="1"/>
      <p:bldP spid="17" grpId="0" animBg="1"/>
      <p:bldP spid="18" grpId="0" animBg="1"/>
      <p:bldP spid="19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>
            <a:off x="-3097" y="-20817"/>
            <a:ext cx="4581804" cy="474596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-1" fmla="*/ 0 w 2550837"/>
              <a:gd name="connsiteY0-2" fmla="*/ 0 h 1761067"/>
              <a:gd name="connsiteX1-3" fmla="*/ 2020485 w 2550837"/>
              <a:gd name="connsiteY1-4" fmla="*/ 846667 h 1761067"/>
              <a:gd name="connsiteX2-5" fmla="*/ 2550837 w 2550837"/>
              <a:gd name="connsiteY2-6" fmla="*/ 1761067 h 1761067"/>
              <a:gd name="connsiteX3-7" fmla="*/ 0 w 2550837"/>
              <a:gd name="connsiteY3-8" fmla="*/ 0 h 1761067"/>
              <a:gd name="connsiteX0-9" fmla="*/ 452 w 2020937"/>
              <a:gd name="connsiteY0-10" fmla="*/ 0 h 5215467"/>
              <a:gd name="connsiteX1-11" fmla="*/ 2020937 w 2020937"/>
              <a:gd name="connsiteY1-12" fmla="*/ 846667 h 5215467"/>
              <a:gd name="connsiteX2-13" fmla="*/ 0 w 2020937"/>
              <a:gd name="connsiteY2-14" fmla="*/ 5215467 h 5215467"/>
              <a:gd name="connsiteX3-15" fmla="*/ 452 w 2020937"/>
              <a:gd name="connsiteY3-16" fmla="*/ 0 h 5215467"/>
              <a:gd name="connsiteX0-17" fmla="*/ 452 w 5035070"/>
              <a:gd name="connsiteY0-18" fmla="*/ 0 h 5215467"/>
              <a:gd name="connsiteX1-19" fmla="*/ 5035070 w 5035070"/>
              <a:gd name="connsiteY1-20" fmla="*/ 22578 h 5215467"/>
              <a:gd name="connsiteX2-21" fmla="*/ 0 w 5035070"/>
              <a:gd name="connsiteY2-22" fmla="*/ 5215467 h 5215467"/>
              <a:gd name="connsiteX3-23" fmla="*/ 452 w 5035070"/>
              <a:gd name="connsiteY3-24" fmla="*/ 0 h 52154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035070" h="5215467">
                <a:moveTo>
                  <a:pt x="452" y="0"/>
                </a:moveTo>
                <a:lnTo>
                  <a:pt x="5035070" y="22578"/>
                </a:lnTo>
                <a:lnTo>
                  <a:pt x="0" y="5215467"/>
                </a:lnTo>
                <a:cubicBezTo>
                  <a:pt x="151" y="3476978"/>
                  <a:pt x="301" y="1738489"/>
                  <a:pt x="452" y="0"/>
                </a:cubicBezTo>
                <a:close/>
              </a:path>
            </a:pathLst>
          </a:custGeom>
          <a:solidFill>
            <a:srgbClr val="1F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50"/>
          <p:cNvSpPr/>
          <p:nvPr userDrawn="1"/>
        </p:nvSpPr>
        <p:spPr bwMode="auto">
          <a:xfrm>
            <a:off x="8166101" y="-30480"/>
            <a:ext cx="4025900" cy="6323331"/>
          </a:xfrm>
          <a:custGeom>
            <a:avLst/>
            <a:gdLst>
              <a:gd name="connsiteX0" fmla="*/ 6340 w 6340"/>
              <a:gd name="connsiteY0" fmla="*/ 48 h 9958"/>
              <a:gd name="connsiteX1" fmla="*/ 0 w 6340"/>
              <a:gd name="connsiteY1" fmla="*/ 0 h 9958"/>
              <a:gd name="connsiteX2" fmla="*/ 6340 w 6340"/>
              <a:gd name="connsiteY2" fmla="*/ 9958 h 9958"/>
              <a:gd name="connsiteX3" fmla="*/ 6340 w 6340"/>
              <a:gd name="connsiteY3" fmla="*/ 48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r" b="b"/>
            <a:pathLst>
              <a:path w="6340" h="9958">
                <a:moveTo>
                  <a:pt x="6340" y="48"/>
                </a:moveTo>
                <a:lnTo>
                  <a:pt x="0" y="0"/>
                </a:lnTo>
                <a:lnTo>
                  <a:pt x="6340" y="9958"/>
                </a:lnTo>
                <a:lnTo>
                  <a:pt x="6340" y="4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97" y="4259303"/>
            <a:ext cx="3372405" cy="2982305"/>
          </a:xfrm>
          <a:prstGeom prst="rect">
            <a:avLst/>
          </a:prstGeom>
        </p:spPr>
      </p:pic>
      <p:sp>
        <p:nvSpPr>
          <p:cNvPr id="12" name="平行四边形 11"/>
          <p:cNvSpPr/>
          <p:nvPr userDrawn="1"/>
        </p:nvSpPr>
        <p:spPr>
          <a:xfrm flipH="1" flipV="1">
            <a:off x="10971449" y="4954663"/>
            <a:ext cx="958111" cy="910589"/>
          </a:xfrm>
          <a:prstGeom prst="parallelogram">
            <a:avLst>
              <a:gd name="adj" fmla="val 86882"/>
            </a:avLst>
          </a:prstGeom>
          <a:solidFill>
            <a:srgbClr val="279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4" name="平行四边形 13"/>
          <p:cNvSpPr/>
          <p:nvPr userDrawn="1"/>
        </p:nvSpPr>
        <p:spPr>
          <a:xfrm rot="156309" flipH="1" flipV="1">
            <a:off x="2113930" y="549936"/>
            <a:ext cx="2900585" cy="2780249"/>
          </a:xfrm>
          <a:custGeom>
            <a:avLst/>
            <a:gdLst>
              <a:gd name="connsiteX0" fmla="*/ 0 w 2901611"/>
              <a:gd name="connsiteY0" fmla="*/ 2757694 h 2757694"/>
              <a:gd name="connsiteX1" fmla="*/ 2395940 w 2901611"/>
              <a:gd name="connsiteY1" fmla="*/ 0 h 2757694"/>
              <a:gd name="connsiteX2" fmla="*/ 2901611 w 2901611"/>
              <a:gd name="connsiteY2" fmla="*/ 0 h 2757694"/>
              <a:gd name="connsiteX3" fmla="*/ 505671 w 2901611"/>
              <a:gd name="connsiteY3" fmla="*/ 2757694 h 2757694"/>
              <a:gd name="connsiteX4" fmla="*/ 0 w 2901611"/>
              <a:gd name="connsiteY4" fmla="*/ 2757694 h 2757694"/>
              <a:gd name="connsiteX0-1" fmla="*/ 0 w 2900585"/>
              <a:gd name="connsiteY0-2" fmla="*/ 2780249 h 2780249"/>
              <a:gd name="connsiteX1-3" fmla="*/ 2394914 w 2900585"/>
              <a:gd name="connsiteY1-4" fmla="*/ 0 h 2780249"/>
              <a:gd name="connsiteX2-5" fmla="*/ 2900585 w 2900585"/>
              <a:gd name="connsiteY2-6" fmla="*/ 0 h 2780249"/>
              <a:gd name="connsiteX3-7" fmla="*/ 504645 w 2900585"/>
              <a:gd name="connsiteY3-8" fmla="*/ 2757694 h 2780249"/>
              <a:gd name="connsiteX4-9" fmla="*/ 0 w 2900585"/>
              <a:gd name="connsiteY4-10" fmla="*/ 2780249 h 2780249"/>
              <a:gd name="connsiteX0-11" fmla="*/ 0 w 2900585"/>
              <a:gd name="connsiteY0-12" fmla="*/ 2780249 h 2780249"/>
              <a:gd name="connsiteX1-13" fmla="*/ 2385177 w 2900585"/>
              <a:gd name="connsiteY1-14" fmla="*/ 34345 h 2780249"/>
              <a:gd name="connsiteX2-15" fmla="*/ 2900585 w 2900585"/>
              <a:gd name="connsiteY2-16" fmla="*/ 0 h 2780249"/>
              <a:gd name="connsiteX3-17" fmla="*/ 504645 w 2900585"/>
              <a:gd name="connsiteY3-18" fmla="*/ 2757694 h 2780249"/>
              <a:gd name="connsiteX4-19" fmla="*/ 0 w 2900585"/>
              <a:gd name="connsiteY4-20" fmla="*/ 2780249 h 2780249"/>
              <a:gd name="connsiteX0-21" fmla="*/ 0 w 2900585"/>
              <a:gd name="connsiteY0-22" fmla="*/ 2780249 h 2780249"/>
              <a:gd name="connsiteX1-23" fmla="*/ 2350832 w 2900585"/>
              <a:gd name="connsiteY1-24" fmla="*/ 24608 h 2780249"/>
              <a:gd name="connsiteX2-25" fmla="*/ 2900585 w 2900585"/>
              <a:gd name="connsiteY2-26" fmla="*/ 0 h 2780249"/>
              <a:gd name="connsiteX3-27" fmla="*/ 504645 w 2900585"/>
              <a:gd name="connsiteY3-28" fmla="*/ 2757694 h 2780249"/>
              <a:gd name="connsiteX4-29" fmla="*/ 0 w 2900585"/>
              <a:gd name="connsiteY4-30" fmla="*/ 2780249 h 2780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00585" h="2780249">
                <a:moveTo>
                  <a:pt x="0" y="2780249"/>
                </a:moveTo>
                <a:lnTo>
                  <a:pt x="2350832" y="24608"/>
                </a:lnTo>
                <a:lnTo>
                  <a:pt x="2900585" y="0"/>
                </a:lnTo>
                <a:lnTo>
                  <a:pt x="504645" y="2757694"/>
                </a:lnTo>
                <a:lnTo>
                  <a:pt x="0" y="2780249"/>
                </a:lnTo>
                <a:close/>
              </a:path>
            </a:pathLst>
          </a:custGeom>
          <a:solidFill>
            <a:srgbClr val="35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0" name="平行四边形 19"/>
          <p:cNvSpPr/>
          <p:nvPr userDrawn="1"/>
        </p:nvSpPr>
        <p:spPr>
          <a:xfrm rot="156309" flipH="1" flipV="1">
            <a:off x="533699" y="3763855"/>
            <a:ext cx="1898679" cy="1807627"/>
          </a:xfrm>
          <a:custGeom>
            <a:avLst/>
            <a:gdLst>
              <a:gd name="connsiteX0" fmla="*/ 0 w 1877151"/>
              <a:gd name="connsiteY0" fmla="*/ 1784046 h 1784046"/>
              <a:gd name="connsiteX1" fmla="*/ 1550015 w 1877151"/>
              <a:gd name="connsiteY1" fmla="*/ 0 h 1784046"/>
              <a:gd name="connsiteX2" fmla="*/ 1877151 w 1877151"/>
              <a:gd name="connsiteY2" fmla="*/ 0 h 1784046"/>
              <a:gd name="connsiteX3" fmla="*/ 327136 w 1877151"/>
              <a:gd name="connsiteY3" fmla="*/ 1784046 h 1784046"/>
              <a:gd name="connsiteX4" fmla="*/ 0 w 1877151"/>
              <a:gd name="connsiteY4" fmla="*/ 1784046 h 1784046"/>
              <a:gd name="connsiteX0-1" fmla="*/ 0 w 1898679"/>
              <a:gd name="connsiteY0-2" fmla="*/ 1807627 h 1807627"/>
              <a:gd name="connsiteX1-3" fmla="*/ 1571543 w 1898679"/>
              <a:gd name="connsiteY1-4" fmla="*/ 0 h 1807627"/>
              <a:gd name="connsiteX2-5" fmla="*/ 1898679 w 1898679"/>
              <a:gd name="connsiteY2-6" fmla="*/ 0 h 1807627"/>
              <a:gd name="connsiteX3-7" fmla="*/ 348664 w 1898679"/>
              <a:gd name="connsiteY3-8" fmla="*/ 1784046 h 1807627"/>
              <a:gd name="connsiteX4-9" fmla="*/ 0 w 1898679"/>
              <a:gd name="connsiteY4-10" fmla="*/ 1807627 h 1807627"/>
              <a:gd name="connsiteX0-11" fmla="*/ 0 w 1898679"/>
              <a:gd name="connsiteY0-12" fmla="*/ 1807627 h 1807627"/>
              <a:gd name="connsiteX1-13" fmla="*/ 1561292 w 1898679"/>
              <a:gd name="connsiteY1-14" fmla="*/ 23067 h 1807627"/>
              <a:gd name="connsiteX2-15" fmla="*/ 1898679 w 1898679"/>
              <a:gd name="connsiteY2-16" fmla="*/ 0 h 1807627"/>
              <a:gd name="connsiteX3-17" fmla="*/ 348664 w 1898679"/>
              <a:gd name="connsiteY3-18" fmla="*/ 1784046 h 1807627"/>
              <a:gd name="connsiteX4-19" fmla="*/ 0 w 1898679"/>
              <a:gd name="connsiteY4-20" fmla="*/ 1807627 h 18076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98679" h="1807627">
                <a:moveTo>
                  <a:pt x="0" y="1807627"/>
                </a:moveTo>
                <a:lnTo>
                  <a:pt x="1561292" y="23067"/>
                </a:lnTo>
                <a:lnTo>
                  <a:pt x="1898679" y="0"/>
                </a:lnTo>
                <a:lnTo>
                  <a:pt x="348664" y="1784046"/>
                </a:lnTo>
                <a:lnTo>
                  <a:pt x="0" y="1807627"/>
                </a:lnTo>
                <a:close/>
              </a:path>
            </a:pathLst>
          </a:custGeom>
          <a:solidFill>
            <a:srgbClr val="89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 rot="18786616">
            <a:off x="2224372" y="1989474"/>
            <a:ext cx="35861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i="1" dirty="0">
                <a:solidFill>
                  <a:srgbClr val="016DA7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目录</a:t>
            </a:r>
            <a:r>
              <a:rPr lang="en-US" altLang="zh-CN" sz="3600" i="1" dirty="0">
                <a:solidFill>
                  <a:srgbClr val="016DA7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CONTENTS</a:t>
            </a:r>
            <a:endParaRPr lang="zh-CN" altLang="en-US" sz="3600" i="1" dirty="0">
              <a:solidFill>
                <a:srgbClr val="016DA7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850" y="-247228"/>
            <a:ext cx="7950978" cy="5667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12" grpId="0" animBg="1"/>
      <p:bldP spid="14" grpId="0" animBg="1"/>
      <p:bldP spid="20" grpId="0" animBg="1"/>
      <p:bldP spid="2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0"/>
          <p:cNvSpPr/>
          <p:nvPr userDrawn="1"/>
        </p:nvSpPr>
        <p:spPr bwMode="auto">
          <a:xfrm>
            <a:off x="8166101" y="-30480"/>
            <a:ext cx="4025900" cy="6323331"/>
          </a:xfrm>
          <a:custGeom>
            <a:avLst/>
            <a:gdLst>
              <a:gd name="connsiteX0" fmla="*/ 6340 w 6340"/>
              <a:gd name="connsiteY0" fmla="*/ 48 h 9958"/>
              <a:gd name="connsiteX1" fmla="*/ 0 w 6340"/>
              <a:gd name="connsiteY1" fmla="*/ 0 h 9958"/>
              <a:gd name="connsiteX2" fmla="*/ 6340 w 6340"/>
              <a:gd name="connsiteY2" fmla="*/ 9958 h 9958"/>
              <a:gd name="connsiteX3" fmla="*/ 6340 w 6340"/>
              <a:gd name="connsiteY3" fmla="*/ 48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r" b="b"/>
            <a:pathLst>
              <a:path w="6340" h="9958">
                <a:moveTo>
                  <a:pt x="6340" y="48"/>
                </a:moveTo>
                <a:lnTo>
                  <a:pt x="0" y="0"/>
                </a:lnTo>
                <a:lnTo>
                  <a:pt x="6340" y="9958"/>
                </a:lnTo>
                <a:lnTo>
                  <a:pt x="6340" y="4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043" y="332656"/>
            <a:ext cx="8418243" cy="6136395"/>
          </a:xfrm>
          <a:prstGeom prst="rect">
            <a:avLst/>
          </a:prstGeom>
        </p:spPr>
      </p:pic>
      <p:sp>
        <p:nvSpPr>
          <p:cNvPr id="6" name="平行四边形 5"/>
          <p:cNvSpPr/>
          <p:nvPr userDrawn="1"/>
        </p:nvSpPr>
        <p:spPr>
          <a:xfrm rot="21376134" flipV="1">
            <a:off x="7095598" y="2774534"/>
            <a:ext cx="2082338" cy="2019237"/>
          </a:xfrm>
          <a:custGeom>
            <a:avLst/>
            <a:gdLst>
              <a:gd name="connsiteX0" fmla="*/ 0 w 2097433"/>
              <a:gd name="connsiteY0" fmla="*/ 1993402 h 1993402"/>
              <a:gd name="connsiteX1" fmla="*/ 1731908 w 2097433"/>
              <a:gd name="connsiteY1" fmla="*/ 0 h 1993402"/>
              <a:gd name="connsiteX2" fmla="*/ 2097433 w 2097433"/>
              <a:gd name="connsiteY2" fmla="*/ 0 h 1993402"/>
              <a:gd name="connsiteX3" fmla="*/ 365525 w 2097433"/>
              <a:gd name="connsiteY3" fmla="*/ 1993402 h 1993402"/>
              <a:gd name="connsiteX4" fmla="*/ 0 w 2097433"/>
              <a:gd name="connsiteY4" fmla="*/ 1993402 h 1993402"/>
              <a:gd name="connsiteX0-1" fmla="*/ 0 w 2082338"/>
              <a:gd name="connsiteY0-2" fmla="*/ 2019237 h 2019237"/>
              <a:gd name="connsiteX1-3" fmla="*/ 1716813 w 2082338"/>
              <a:gd name="connsiteY1-4" fmla="*/ 0 h 2019237"/>
              <a:gd name="connsiteX2-5" fmla="*/ 2082338 w 2082338"/>
              <a:gd name="connsiteY2-6" fmla="*/ 0 h 2019237"/>
              <a:gd name="connsiteX3-7" fmla="*/ 350430 w 2082338"/>
              <a:gd name="connsiteY3-8" fmla="*/ 1993402 h 2019237"/>
              <a:gd name="connsiteX4-9" fmla="*/ 0 w 2082338"/>
              <a:gd name="connsiteY4-10" fmla="*/ 2019237 h 2019237"/>
              <a:gd name="connsiteX0-11" fmla="*/ 0 w 2082338"/>
              <a:gd name="connsiteY0-12" fmla="*/ 2019237 h 2019237"/>
              <a:gd name="connsiteX1-13" fmla="*/ 1718555 w 2082338"/>
              <a:gd name="connsiteY1-14" fmla="*/ 26706 h 2019237"/>
              <a:gd name="connsiteX2-15" fmla="*/ 2082338 w 2082338"/>
              <a:gd name="connsiteY2-16" fmla="*/ 0 h 2019237"/>
              <a:gd name="connsiteX3-17" fmla="*/ 350430 w 2082338"/>
              <a:gd name="connsiteY3-18" fmla="*/ 1993402 h 2019237"/>
              <a:gd name="connsiteX4-19" fmla="*/ 0 w 2082338"/>
              <a:gd name="connsiteY4-20" fmla="*/ 2019237 h 2019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2338" h="2019237">
                <a:moveTo>
                  <a:pt x="0" y="2019237"/>
                </a:moveTo>
                <a:lnTo>
                  <a:pt x="1718555" y="26706"/>
                </a:lnTo>
                <a:lnTo>
                  <a:pt x="2082338" y="0"/>
                </a:lnTo>
                <a:lnTo>
                  <a:pt x="350430" y="1993402"/>
                </a:lnTo>
                <a:lnTo>
                  <a:pt x="0" y="2019237"/>
                </a:lnTo>
                <a:close/>
              </a:path>
            </a:pathLst>
          </a:custGeom>
          <a:solidFill>
            <a:srgbClr val="35B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平行四边形 6"/>
          <p:cNvSpPr/>
          <p:nvPr userDrawn="1"/>
        </p:nvSpPr>
        <p:spPr>
          <a:xfrm rot="21433145" flipV="1">
            <a:off x="5776879" y="2247662"/>
            <a:ext cx="1806234" cy="1730629"/>
          </a:xfrm>
          <a:custGeom>
            <a:avLst/>
            <a:gdLst>
              <a:gd name="connsiteX0" fmla="*/ 0 w 1806883"/>
              <a:gd name="connsiteY0" fmla="*/ 1717263 h 1717263"/>
              <a:gd name="connsiteX1" fmla="*/ 1491992 w 1806883"/>
              <a:gd name="connsiteY1" fmla="*/ 0 h 1717263"/>
              <a:gd name="connsiteX2" fmla="*/ 1806883 w 1806883"/>
              <a:gd name="connsiteY2" fmla="*/ 0 h 1717263"/>
              <a:gd name="connsiteX3" fmla="*/ 314891 w 1806883"/>
              <a:gd name="connsiteY3" fmla="*/ 1717263 h 1717263"/>
              <a:gd name="connsiteX4" fmla="*/ 0 w 1806883"/>
              <a:gd name="connsiteY4" fmla="*/ 1717263 h 1717263"/>
              <a:gd name="connsiteX0-1" fmla="*/ 0 w 1806234"/>
              <a:gd name="connsiteY0-2" fmla="*/ 1730629 h 1730629"/>
              <a:gd name="connsiteX1-3" fmla="*/ 1491343 w 1806234"/>
              <a:gd name="connsiteY1-4" fmla="*/ 0 h 1730629"/>
              <a:gd name="connsiteX2-5" fmla="*/ 1806234 w 1806234"/>
              <a:gd name="connsiteY2-6" fmla="*/ 0 h 1730629"/>
              <a:gd name="connsiteX3-7" fmla="*/ 314242 w 1806234"/>
              <a:gd name="connsiteY3-8" fmla="*/ 1717263 h 1730629"/>
              <a:gd name="connsiteX4-9" fmla="*/ 0 w 1806234"/>
              <a:gd name="connsiteY4-10" fmla="*/ 1730629 h 1730629"/>
              <a:gd name="connsiteX0-11" fmla="*/ 0 w 1806234"/>
              <a:gd name="connsiteY0-12" fmla="*/ 1730629 h 1730629"/>
              <a:gd name="connsiteX1-13" fmla="*/ 1491992 w 1806234"/>
              <a:gd name="connsiteY1-14" fmla="*/ 13366 h 1730629"/>
              <a:gd name="connsiteX2-15" fmla="*/ 1806234 w 1806234"/>
              <a:gd name="connsiteY2-16" fmla="*/ 0 h 1730629"/>
              <a:gd name="connsiteX3-17" fmla="*/ 314242 w 1806234"/>
              <a:gd name="connsiteY3-18" fmla="*/ 1717263 h 1730629"/>
              <a:gd name="connsiteX4-19" fmla="*/ 0 w 1806234"/>
              <a:gd name="connsiteY4-20" fmla="*/ 1730629 h 17306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06234" h="1730629">
                <a:moveTo>
                  <a:pt x="0" y="1730629"/>
                </a:moveTo>
                <a:lnTo>
                  <a:pt x="1491992" y="13366"/>
                </a:lnTo>
                <a:lnTo>
                  <a:pt x="1806234" y="0"/>
                </a:lnTo>
                <a:lnTo>
                  <a:pt x="314242" y="1717263"/>
                </a:lnTo>
                <a:lnTo>
                  <a:pt x="0" y="1730629"/>
                </a:lnTo>
                <a:close/>
              </a:path>
            </a:pathLst>
          </a:custGeom>
          <a:solidFill>
            <a:srgbClr val="01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" name="平行四边形 7"/>
          <p:cNvSpPr/>
          <p:nvPr userDrawn="1"/>
        </p:nvSpPr>
        <p:spPr>
          <a:xfrm rot="21349331" flipV="1">
            <a:off x="6156239" y="3466129"/>
            <a:ext cx="1056314" cy="1015146"/>
          </a:xfrm>
          <a:custGeom>
            <a:avLst/>
            <a:gdLst>
              <a:gd name="connsiteX0" fmla="*/ 0 w 1048717"/>
              <a:gd name="connsiteY0" fmla="*/ 996701 h 996701"/>
              <a:gd name="connsiteX1" fmla="*/ 865954 w 1048717"/>
              <a:gd name="connsiteY1" fmla="*/ 0 h 996701"/>
              <a:gd name="connsiteX2" fmla="*/ 1048717 w 1048717"/>
              <a:gd name="connsiteY2" fmla="*/ 0 h 996701"/>
              <a:gd name="connsiteX3" fmla="*/ 182763 w 1048717"/>
              <a:gd name="connsiteY3" fmla="*/ 996701 h 996701"/>
              <a:gd name="connsiteX4" fmla="*/ 0 w 1048717"/>
              <a:gd name="connsiteY4" fmla="*/ 996701 h 996701"/>
              <a:gd name="connsiteX0-1" fmla="*/ 0 w 1056314"/>
              <a:gd name="connsiteY0-2" fmla="*/ 1015146 h 1015146"/>
              <a:gd name="connsiteX1-3" fmla="*/ 873551 w 1056314"/>
              <a:gd name="connsiteY1-4" fmla="*/ 0 h 1015146"/>
              <a:gd name="connsiteX2-5" fmla="*/ 1056314 w 1056314"/>
              <a:gd name="connsiteY2-6" fmla="*/ 0 h 1015146"/>
              <a:gd name="connsiteX3-7" fmla="*/ 190360 w 1056314"/>
              <a:gd name="connsiteY3-8" fmla="*/ 996701 h 1015146"/>
              <a:gd name="connsiteX4-9" fmla="*/ 0 w 1056314"/>
              <a:gd name="connsiteY4-10" fmla="*/ 1015146 h 1015146"/>
              <a:gd name="connsiteX0-11" fmla="*/ 0 w 1056314"/>
              <a:gd name="connsiteY0-12" fmla="*/ 1015146 h 1015146"/>
              <a:gd name="connsiteX1-13" fmla="*/ 870077 w 1056314"/>
              <a:gd name="connsiteY1-14" fmla="*/ 13671 h 1015146"/>
              <a:gd name="connsiteX2-15" fmla="*/ 1056314 w 1056314"/>
              <a:gd name="connsiteY2-16" fmla="*/ 0 h 1015146"/>
              <a:gd name="connsiteX3-17" fmla="*/ 190360 w 1056314"/>
              <a:gd name="connsiteY3-18" fmla="*/ 996701 h 1015146"/>
              <a:gd name="connsiteX4-19" fmla="*/ 0 w 1056314"/>
              <a:gd name="connsiteY4-20" fmla="*/ 1015146 h 10151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6314" h="1015146">
                <a:moveTo>
                  <a:pt x="0" y="1015146"/>
                </a:moveTo>
                <a:lnTo>
                  <a:pt x="870077" y="13671"/>
                </a:lnTo>
                <a:lnTo>
                  <a:pt x="1056314" y="0"/>
                </a:lnTo>
                <a:lnTo>
                  <a:pt x="190360" y="996701"/>
                </a:lnTo>
                <a:lnTo>
                  <a:pt x="0" y="1015146"/>
                </a:lnTo>
                <a:close/>
              </a:path>
            </a:pathLst>
          </a:custGeom>
          <a:solidFill>
            <a:srgbClr val="89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6" grpId="0" animBg="1"/>
      <p:bldP spid="7" grpId="0" animBg="1"/>
      <p:bldP spid="8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l="24245"/>
          <a:stretch>
            <a:fillRect/>
          </a:stretch>
        </p:blipFill>
        <p:spPr>
          <a:xfrm flipH="1">
            <a:off x="6145695" y="199728"/>
            <a:ext cx="6048672" cy="648072"/>
          </a:xfrm>
          <a:prstGeom prst="rect">
            <a:avLst/>
          </a:prstGeom>
        </p:spPr>
      </p:pic>
      <p:sp>
        <p:nvSpPr>
          <p:cNvPr id="35" name="矩形 34"/>
          <p:cNvSpPr/>
          <p:nvPr userDrawn="1"/>
        </p:nvSpPr>
        <p:spPr>
          <a:xfrm>
            <a:off x="1684033" y="199728"/>
            <a:ext cx="83492" cy="648072"/>
          </a:xfrm>
          <a:prstGeom prst="rect">
            <a:avLst/>
          </a:prstGeom>
          <a:solidFill>
            <a:srgbClr val="D4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6001679" y="199728"/>
            <a:ext cx="83492" cy="650331"/>
          </a:xfrm>
          <a:prstGeom prst="rect">
            <a:avLst/>
          </a:prstGeom>
          <a:solidFill>
            <a:srgbClr val="A8D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0"/>
          <p:cNvSpPr/>
          <p:nvPr userDrawn="1"/>
        </p:nvSpPr>
        <p:spPr bwMode="auto">
          <a:xfrm>
            <a:off x="8166101" y="-30480"/>
            <a:ext cx="4025900" cy="6323331"/>
          </a:xfrm>
          <a:custGeom>
            <a:avLst/>
            <a:gdLst>
              <a:gd name="connsiteX0" fmla="*/ 6340 w 6340"/>
              <a:gd name="connsiteY0" fmla="*/ 48 h 9958"/>
              <a:gd name="connsiteX1" fmla="*/ 0 w 6340"/>
              <a:gd name="connsiteY1" fmla="*/ 0 h 9958"/>
              <a:gd name="connsiteX2" fmla="*/ 6340 w 6340"/>
              <a:gd name="connsiteY2" fmla="*/ 9958 h 9958"/>
              <a:gd name="connsiteX3" fmla="*/ 6340 w 6340"/>
              <a:gd name="connsiteY3" fmla="*/ 48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r" b="b"/>
            <a:pathLst>
              <a:path w="6340" h="9958">
                <a:moveTo>
                  <a:pt x="6340" y="48"/>
                </a:moveTo>
                <a:lnTo>
                  <a:pt x="0" y="0"/>
                </a:lnTo>
                <a:lnTo>
                  <a:pt x="6340" y="9958"/>
                </a:lnTo>
                <a:lnTo>
                  <a:pt x="6340" y="4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-595105"/>
            <a:ext cx="8916699" cy="7885267"/>
          </a:xfrm>
          <a:prstGeom prst="rect">
            <a:avLst/>
          </a:prstGeom>
        </p:spPr>
      </p:pic>
      <p:sp>
        <p:nvSpPr>
          <p:cNvPr id="16" name="等腰三角形 15"/>
          <p:cNvSpPr/>
          <p:nvPr userDrawn="1"/>
        </p:nvSpPr>
        <p:spPr>
          <a:xfrm flipV="1">
            <a:off x="7135673" y="0"/>
            <a:ext cx="3416520" cy="1965434"/>
          </a:xfrm>
          <a:prstGeom prst="triangle">
            <a:avLst/>
          </a:prstGeom>
          <a:solidFill>
            <a:srgbClr val="016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平行四边形 16"/>
          <p:cNvSpPr/>
          <p:nvPr userDrawn="1"/>
        </p:nvSpPr>
        <p:spPr>
          <a:xfrm flipH="1">
            <a:off x="9025916" y="3442647"/>
            <a:ext cx="2405300" cy="2286000"/>
          </a:xfrm>
          <a:prstGeom prst="parallelogram">
            <a:avLst>
              <a:gd name="adj" fmla="val 86882"/>
            </a:avLst>
          </a:prstGeom>
          <a:solidFill>
            <a:srgbClr val="2F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平行四边形 17"/>
          <p:cNvSpPr/>
          <p:nvPr userDrawn="1"/>
        </p:nvSpPr>
        <p:spPr>
          <a:xfrm flipH="1">
            <a:off x="10483765" y="4681181"/>
            <a:ext cx="1547290" cy="1470546"/>
          </a:xfrm>
          <a:prstGeom prst="parallelogram">
            <a:avLst>
              <a:gd name="adj" fmla="val 86882"/>
            </a:avLst>
          </a:prstGeom>
          <a:solidFill>
            <a:srgbClr val="89D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9" name="平行四边形 18"/>
          <p:cNvSpPr/>
          <p:nvPr userDrawn="1"/>
        </p:nvSpPr>
        <p:spPr>
          <a:xfrm flipH="1" flipV="1">
            <a:off x="8843933" y="133382"/>
            <a:ext cx="1765963" cy="1678373"/>
          </a:xfrm>
          <a:prstGeom prst="parallelogram">
            <a:avLst>
              <a:gd name="adj" fmla="val 86882"/>
            </a:avLst>
          </a:prstGeom>
          <a:solidFill>
            <a:srgbClr val="279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9108943" y="-23238"/>
            <a:ext cx="3077754" cy="5747731"/>
          </a:xfrm>
          <a:custGeom>
            <a:avLst/>
            <a:gdLst>
              <a:gd name="connsiteX0" fmla="*/ 0 w 2046623"/>
              <a:gd name="connsiteY0" fmla="*/ 0 h 1944216"/>
              <a:gd name="connsiteX1" fmla="*/ 2046623 w 2046623"/>
              <a:gd name="connsiteY1" fmla="*/ 0 h 1944216"/>
              <a:gd name="connsiteX2" fmla="*/ 2046623 w 2046623"/>
              <a:gd name="connsiteY2" fmla="*/ 1944216 h 1944216"/>
              <a:gd name="connsiteX3" fmla="*/ 0 w 2046623"/>
              <a:gd name="connsiteY3" fmla="*/ 1944216 h 1944216"/>
              <a:gd name="connsiteX4" fmla="*/ 0 w 2046623"/>
              <a:gd name="connsiteY4" fmla="*/ 0 h 1944216"/>
              <a:gd name="connsiteX0-1" fmla="*/ 1099225 w 2046623"/>
              <a:gd name="connsiteY0-2" fmla="*/ 0 h 2732157"/>
              <a:gd name="connsiteX1-3" fmla="*/ 2046623 w 2046623"/>
              <a:gd name="connsiteY1-4" fmla="*/ 787941 h 2732157"/>
              <a:gd name="connsiteX2-5" fmla="*/ 2046623 w 2046623"/>
              <a:gd name="connsiteY2-6" fmla="*/ 2732157 h 2732157"/>
              <a:gd name="connsiteX3-7" fmla="*/ 0 w 2046623"/>
              <a:gd name="connsiteY3-8" fmla="*/ 2732157 h 2732157"/>
              <a:gd name="connsiteX4-9" fmla="*/ 1099225 w 2046623"/>
              <a:gd name="connsiteY4-10" fmla="*/ 0 h 2732157"/>
              <a:gd name="connsiteX0-11" fmla="*/ 1099225 w 2153627"/>
              <a:gd name="connsiteY0-12" fmla="*/ 0 h 2732157"/>
              <a:gd name="connsiteX1-13" fmla="*/ 2153627 w 2153627"/>
              <a:gd name="connsiteY1-14" fmla="*/ 68094 h 2732157"/>
              <a:gd name="connsiteX2-15" fmla="*/ 2046623 w 2153627"/>
              <a:gd name="connsiteY2-16" fmla="*/ 2732157 h 2732157"/>
              <a:gd name="connsiteX3-17" fmla="*/ 0 w 2153627"/>
              <a:gd name="connsiteY3-18" fmla="*/ 2732157 h 2732157"/>
              <a:gd name="connsiteX4-19" fmla="*/ 1099225 w 2153627"/>
              <a:gd name="connsiteY4-20" fmla="*/ 0 h 2732157"/>
              <a:gd name="connsiteX0-21" fmla="*/ 1974714 w 3029116"/>
              <a:gd name="connsiteY0-22" fmla="*/ 0 h 2732157"/>
              <a:gd name="connsiteX1-23" fmla="*/ 3029116 w 3029116"/>
              <a:gd name="connsiteY1-24" fmla="*/ 68094 h 2732157"/>
              <a:gd name="connsiteX2-25" fmla="*/ 2922112 w 3029116"/>
              <a:gd name="connsiteY2-26" fmla="*/ 2732157 h 2732157"/>
              <a:gd name="connsiteX3-27" fmla="*/ 0 w 3029116"/>
              <a:gd name="connsiteY3-28" fmla="*/ 2284684 h 2732157"/>
              <a:gd name="connsiteX4-29" fmla="*/ 1974714 w 3029116"/>
              <a:gd name="connsiteY4-30" fmla="*/ 0 h 2732157"/>
              <a:gd name="connsiteX0-31" fmla="*/ 1974714 w 3077754"/>
              <a:gd name="connsiteY0-32" fmla="*/ 0 h 5747731"/>
              <a:gd name="connsiteX1-33" fmla="*/ 3029116 w 3077754"/>
              <a:gd name="connsiteY1-34" fmla="*/ 68094 h 5747731"/>
              <a:gd name="connsiteX2-35" fmla="*/ 3077754 w 3077754"/>
              <a:gd name="connsiteY2-36" fmla="*/ 5747731 h 5747731"/>
              <a:gd name="connsiteX3-37" fmla="*/ 0 w 3077754"/>
              <a:gd name="connsiteY3-38" fmla="*/ 2284684 h 5747731"/>
              <a:gd name="connsiteX4-39" fmla="*/ 1974714 w 3077754"/>
              <a:gd name="connsiteY4-40" fmla="*/ 0 h 5747731"/>
              <a:gd name="connsiteX0-41" fmla="*/ 1974714 w 3077754"/>
              <a:gd name="connsiteY0-42" fmla="*/ 0 h 5747731"/>
              <a:gd name="connsiteX1-43" fmla="*/ 3058299 w 3077754"/>
              <a:gd name="connsiteY1-44" fmla="*/ 29184 h 5747731"/>
              <a:gd name="connsiteX2-45" fmla="*/ 3077754 w 3077754"/>
              <a:gd name="connsiteY2-46" fmla="*/ 5747731 h 5747731"/>
              <a:gd name="connsiteX3-47" fmla="*/ 0 w 3077754"/>
              <a:gd name="connsiteY3-48" fmla="*/ 2284684 h 5747731"/>
              <a:gd name="connsiteX4-49" fmla="*/ 1974714 w 3077754"/>
              <a:gd name="connsiteY4-50" fmla="*/ 0 h 5747731"/>
              <a:gd name="connsiteX0-51" fmla="*/ 1974714 w 3077754"/>
              <a:gd name="connsiteY0-52" fmla="*/ 0 h 5747731"/>
              <a:gd name="connsiteX1-53" fmla="*/ 3058299 w 3077754"/>
              <a:gd name="connsiteY1-54" fmla="*/ 1 h 5747731"/>
              <a:gd name="connsiteX2-55" fmla="*/ 3077754 w 3077754"/>
              <a:gd name="connsiteY2-56" fmla="*/ 5747731 h 5747731"/>
              <a:gd name="connsiteX3-57" fmla="*/ 0 w 3077754"/>
              <a:gd name="connsiteY3-58" fmla="*/ 2284684 h 5747731"/>
              <a:gd name="connsiteX4-59" fmla="*/ 1974714 w 3077754"/>
              <a:gd name="connsiteY4-60" fmla="*/ 0 h 5747731"/>
              <a:gd name="connsiteX0-61" fmla="*/ 1974714 w 3077754"/>
              <a:gd name="connsiteY0-62" fmla="*/ 0 h 5747731"/>
              <a:gd name="connsiteX1-63" fmla="*/ 3077754 w 3077754"/>
              <a:gd name="connsiteY1-64" fmla="*/ 9729 h 5747731"/>
              <a:gd name="connsiteX2-65" fmla="*/ 3077754 w 3077754"/>
              <a:gd name="connsiteY2-66" fmla="*/ 5747731 h 5747731"/>
              <a:gd name="connsiteX3-67" fmla="*/ 0 w 3077754"/>
              <a:gd name="connsiteY3-68" fmla="*/ 2284684 h 5747731"/>
              <a:gd name="connsiteX4-69" fmla="*/ 1974714 w 3077754"/>
              <a:gd name="connsiteY4-70" fmla="*/ 0 h 5747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77754" h="5747731">
                <a:moveTo>
                  <a:pt x="1974714" y="0"/>
                </a:moveTo>
                <a:lnTo>
                  <a:pt x="3077754" y="9729"/>
                </a:lnTo>
                <a:lnTo>
                  <a:pt x="3077754" y="5747731"/>
                </a:lnTo>
                <a:lnTo>
                  <a:pt x="0" y="2284684"/>
                </a:lnTo>
                <a:lnTo>
                  <a:pt x="1974714" y="0"/>
                </a:lnTo>
                <a:close/>
              </a:path>
            </a:pathLst>
          </a:custGeom>
          <a:solidFill>
            <a:srgbClr val="7CD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-1028481"/>
            <a:ext cx="10883390" cy="7758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ldLvl="0" animBg="1"/>
      <p:bldP spid="16" grpId="0" animBg="1"/>
      <p:bldP spid="17" grpId="0" animBg="1"/>
      <p:bldP spid="18" grpId="0" animBg="1"/>
      <p:bldP spid="19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7192" y="2792998"/>
            <a:ext cx="7237879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i="1" smtClean="0">
                <a:solidFill>
                  <a:srgbClr val="0F6BA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基于逻辑可编程技术和</a:t>
            </a:r>
            <a:endParaRPr lang="en-US" altLang="zh-CN" sz="4400" i="1" smtClean="0">
              <a:solidFill>
                <a:srgbClr val="0F6BA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i="1" smtClean="0">
                <a:solidFill>
                  <a:srgbClr val="0F6BA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物联网的配电终端</a:t>
            </a:r>
            <a:r>
              <a:rPr lang="zh-CN" altLang="en-US" sz="4400" i="1">
                <a:solidFill>
                  <a:srgbClr val="0F6BA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开发</a:t>
            </a:r>
            <a:r>
              <a:rPr lang="zh-CN" altLang="en-US" sz="4400" i="1" smtClean="0">
                <a:solidFill>
                  <a:srgbClr val="0F6BA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 </a:t>
            </a:r>
            <a:endParaRPr lang="zh-CN" altLang="en-US" sz="4400" i="1" dirty="0">
              <a:solidFill>
                <a:srgbClr val="0F6BA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400" i="1" dirty="0">
              <a:solidFill>
                <a:srgbClr val="0F6BA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81290" y="4643446"/>
            <a:ext cx="4136102" cy="571503"/>
            <a:chOff x="1244534" y="3522134"/>
            <a:chExt cx="1765300" cy="650924"/>
          </a:xfrm>
        </p:grpSpPr>
        <p:sp>
          <p:nvSpPr>
            <p:cNvPr id="7" name="圆角矩形 6"/>
            <p:cNvSpPr/>
            <p:nvPr/>
          </p:nvSpPr>
          <p:spPr>
            <a:xfrm>
              <a:off x="1244534" y="3522134"/>
              <a:ext cx="1765300" cy="65092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64596" y="3608200"/>
              <a:ext cx="1645090" cy="5243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童湘彪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54524" y="5501640"/>
            <a:ext cx="2070103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21</a:t>
            </a:r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</a:t>
            </a:r>
            <a:r>
              <a:rPr lang="en-US" altLang="zh-CN" sz="160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12</a:t>
            </a:r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</a:t>
            </a:r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日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值参数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28" y="1340768"/>
            <a:ext cx="9111382" cy="47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4007768" y="1700808"/>
            <a:ext cx="2520280" cy="34656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9" name="矩形标注 18"/>
          <p:cNvSpPr/>
          <p:nvPr/>
        </p:nvSpPr>
        <p:spPr bwMode="auto">
          <a:xfrm>
            <a:off x="1127448" y="2708920"/>
            <a:ext cx="2468797" cy="357190"/>
          </a:xfrm>
          <a:prstGeom prst="wedgeRectCallout">
            <a:avLst>
              <a:gd name="adj1" fmla="val 101704"/>
              <a:gd name="adj2" fmla="val -236012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支持多定值区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7032104" y="3387699"/>
            <a:ext cx="2520280" cy="34656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21" name="矩形标注 20"/>
          <p:cNvSpPr/>
          <p:nvPr/>
        </p:nvSpPr>
        <p:spPr bwMode="auto">
          <a:xfrm>
            <a:off x="4547269" y="4437112"/>
            <a:ext cx="2468797" cy="936104"/>
          </a:xfrm>
          <a:prstGeom prst="wedgeRectCallout">
            <a:avLst>
              <a:gd name="adj1" fmla="val 94296"/>
              <a:gd name="adj2" fmla="val -126849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每个定值有对应说明，确保用户明白定值含义。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878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定值参数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3306775" y="5877272"/>
            <a:ext cx="55784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平台定值参数可以自定义，通过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556792"/>
            <a:ext cx="752750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279576" y="2218340"/>
            <a:ext cx="2520280" cy="17328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8" name="矩形标注 7"/>
          <p:cNvSpPr/>
          <p:nvPr/>
        </p:nvSpPr>
        <p:spPr bwMode="auto">
          <a:xfrm>
            <a:off x="438916" y="3068960"/>
            <a:ext cx="2468797" cy="357190"/>
          </a:xfrm>
          <a:prstGeom prst="wedgeRectCallout">
            <a:avLst>
              <a:gd name="adj1" fmla="val 101704"/>
              <a:gd name="adj2" fmla="val -236012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定值区数目可自定义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7608167" y="2414705"/>
            <a:ext cx="883433" cy="29421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0" name="矩形标注 9"/>
          <p:cNvSpPr/>
          <p:nvPr/>
        </p:nvSpPr>
        <p:spPr bwMode="auto">
          <a:xfrm>
            <a:off x="9624392" y="3735545"/>
            <a:ext cx="2232248" cy="629559"/>
          </a:xfrm>
          <a:prstGeom prst="wedgeRectCallout">
            <a:avLst>
              <a:gd name="adj1" fmla="val -102104"/>
              <a:gd name="adj2" fmla="val -213900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可指定</a:t>
            </a:r>
            <a:r>
              <a:rPr lang="en-US" altLang="zh-CN" b="1" smtClean="0">
                <a:solidFill>
                  <a:srgbClr val="FF0000"/>
                </a:solidFill>
              </a:rPr>
              <a:t>LCD</a:t>
            </a:r>
            <a:r>
              <a:rPr lang="zh-CN" altLang="en-US" b="1" smtClean="0">
                <a:solidFill>
                  <a:srgbClr val="FF0000"/>
                </a:solidFill>
              </a:rPr>
              <a:t>定值设置时，是否显示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65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96" y="1844945"/>
            <a:ext cx="4619472" cy="28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定值参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1631504" y="5301208"/>
            <a:ext cx="92332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定值更新时，提供两个维度比较界面让设置者确认，确保设置无误。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96" y="1844824"/>
            <a:ext cx="470846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343472" y="2060848"/>
            <a:ext cx="792088" cy="21293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7536160" y="2060847"/>
            <a:ext cx="936104" cy="21293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</p:spTree>
    <p:extLst>
      <p:ext uri="{BB962C8B-B14F-4D97-AF65-F5344CB8AC3E}">
        <p14:creationId xmlns:p14="http://schemas.microsoft.com/office/powerpoint/2010/main" val="2371977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通道配置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1775520" y="6021288"/>
            <a:ext cx="892552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通过灵活的通道配置，应对不同的工程应用的三遥硬件通道配置。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340768"/>
            <a:ext cx="7736805" cy="44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标注 8"/>
          <p:cNvSpPr/>
          <p:nvPr/>
        </p:nvSpPr>
        <p:spPr bwMode="auto">
          <a:xfrm flipH="1">
            <a:off x="9624392" y="2348880"/>
            <a:ext cx="2214578" cy="1571636"/>
          </a:xfrm>
          <a:prstGeom prst="wedgeRectCallout">
            <a:avLst>
              <a:gd name="adj1" fmla="val 101260"/>
              <a:gd name="adj2" fmla="val 33030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aseline="0" smtClean="0">
                <a:solidFill>
                  <a:srgbClr val="FF0000"/>
                </a:solidFill>
              </a:rPr>
              <a:t>通过装置通道配置可以将外部硬件资源和内部逻辑模型灵活对接，满足不同用户的需求。</a:t>
            </a:r>
            <a:endParaRPr lang="en-US" altLang="zh-CN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93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90768"/>
            <a:ext cx="9253914" cy="481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转发点表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3676523" y="6205954"/>
            <a:ext cx="43088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提供功能强大的转发点表配置。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943872" y="2120490"/>
            <a:ext cx="3024336" cy="29421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8" name="矩形标注 7"/>
          <p:cNvSpPr/>
          <p:nvPr/>
        </p:nvSpPr>
        <p:spPr bwMode="auto">
          <a:xfrm>
            <a:off x="7841623" y="3185786"/>
            <a:ext cx="1728192" cy="314779"/>
          </a:xfrm>
          <a:prstGeom prst="wedgeRectCallout">
            <a:avLst>
              <a:gd name="adj1" fmla="val -115447"/>
              <a:gd name="adj2" fmla="val -299784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支持双点合并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080741" y="5616148"/>
            <a:ext cx="2638995" cy="29421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0" name="矩形标注 9"/>
          <p:cNvSpPr/>
          <p:nvPr/>
        </p:nvSpPr>
        <p:spPr bwMode="auto">
          <a:xfrm>
            <a:off x="407368" y="4437112"/>
            <a:ext cx="2520280" cy="288032"/>
          </a:xfrm>
          <a:prstGeom prst="wedgeRectCallout">
            <a:avLst>
              <a:gd name="adj1" fmla="val 49516"/>
              <a:gd name="adj2" fmla="val 351066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支持</a:t>
            </a:r>
            <a:r>
              <a:rPr lang="en-US" altLang="zh-CN" b="1" smtClean="0">
                <a:solidFill>
                  <a:srgbClr val="FF0000"/>
                </a:solidFill>
              </a:rPr>
              <a:t>ID</a:t>
            </a:r>
            <a:r>
              <a:rPr lang="zh-CN" altLang="en-US" b="1" smtClean="0">
                <a:solidFill>
                  <a:srgbClr val="FF0000"/>
                </a:solidFill>
              </a:rPr>
              <a:t>、名称筛选资源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4799856" y="4509120"/>
            <a:ext cx="3024336" cy="29421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2" name="矩形标注 11"/>
          <p:cNvSpPr/>
          <p:nvPr/>
        </p:nvSpPr>
        <p:spPr bwMode="auto">
          <a:xfrm>
            <a:off x="8991154" y="4875664"/>
            <a:ext cx="2865486" cy="353536"/>
          </a:xfrm>
          <a:prstGeom prst="wedgeRectCallout">
            <a:avLst>
              <a:gd name="adj1" fmla="val -89998"/>
              <a:gd name="adj2" fmla="val -75683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支持</a:t>
            </a:r>
            <a:r>
              <a:rPr lang="en-US" altLang="zh-CN" b="1" smtClean="0">
                <a:solidFill>
                  <a:srgbClr val="FF0000"/>
                </a:solidFill>
              </a:rPr>
              <a:t>AND</a:t>
            </a:r>
            <a:r>
              <a:rPr lang="zh-CN" altLang="en-US" b="1" smtClean="0">
                <a:solidFill>
                  <a:srgbClr val="FF0000"/>
                </a:solidFill>
              </a:rPr>
              <a:t>、</a:t>
            </a:r>
            <a:r>
              <a:rPr lang="en-US" altLang="zh-CN" b="1" smtClean="0">
                <a:solidFill>
                  <a:srgbClr val="FF0000"/>
                </a:solidFill>
              </a:rPr>
              <a:t>OR</a:t>
            </a:r>
            <a:r>
              <a:rPr lang="zh-CN" altLang="en-US" b="1" smtClean="0">
                <a:solidFill>
                  <a:srgbClr val="FF0000"/>
                </a:solidFill>
              </a:rPr>
              <a:t>、</a:t>
            </a:r>
            <a:r>
              <a:rPr lang="en-US" altLang="zh-CN" b="1" smtClean="0">
                <a:solidFill>
                  <a:srgbClr val="FF0000"/>
                </a:solidFill>
              </a:rPr>
              <a:t>XOR</a:t>
            </a:r>
            <a:r>
              <a:rPr lang="zh-CN" altLang="en-US" b="1" smtClean="0">
                <a:solidFill>
                  <a:srgbClr val="FF0000"/>
                </a:solidFill>
              </a:rPr>
              <a:t>逻辑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8328248" y="1916832"/>
            <a:ext cx="180020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4" name="矩形标注 13"/>
          <p:cNvSpPr/>
          <p:nvPr/>
        </p:nvSpPr>
        <p:spPr bwMode="auto">
          <a:xfrm>
            <a:off x="10128448" y="2924944"/>
            <a:ext cx="1728192" cy="575621"/>
          </a:xfrm>
          <a:prstGeom prst="wedgeRectCallout">
            <a:avLst>
              <a:gd name="adj1" fmla="val -119588"/>
              <a:gd name="adj2" fmla="val -175975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支持带位号的子设备级连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5303912" y="1412776"/>
            <a:ext cx="1304528" cy="29421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6" name="矩形标注 15"/>
          <p:cNvSpPr/>
          <p:nvPr/>
        </p:nvSpPr>
        <p:spPr bwMode="auto">
          <a:xfrm>
            <a:off x="8364252" y="1050414"/>
            <a:ext cx="2196244" cy="314779"/>
          </a:xfrm>
          <a:prstGeom prst="wedgeRectCallout">
            <a:avLst>
              <a:gd name="adj1" fmla="val -129514"/>
              <a:gd name="adj2" fmla="val 114479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远程参数定值可配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2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262063"/>
            <a:ext cx="65151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—LCD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显示配置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2351584" y="6021288"/>
            <a:ext cx="67656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LCD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界面可以进行灵活控制，满足不同用户需求。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4517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0"/>
          <p:cNvSpPr>
            <a:spLocks noEditPoints="1"/>
          </p:cNvSpPr>
          <p:nvPr/>
        </p:nvSpPr>
        <p:spPr bwMode="auto">
          <a:xfrm>
            <a:off x="5029020" y="2355850"/>
            <a:ext cx="1689100" cy="2139951"/>
          </a:xfrm>
          <a:custGeom>
            <a:avLst/>
            <a:gdLst>
              <a:gd name="T0" fmla="*/ 1064 w 1064"/>
              <a:gd name="T1" fmla="*/ 0 h 1348"/>
              <a:gd name="T2" fmla="*/ 0 w 1064"/>
              <a:gd name="T3" fmla="*/ 0 h 1348"/>
              <a:gd name="T4" fmla="*/ 0 w 1064"/>
              <a:gd name="T5" fmla="*/ 1348 h 1348"/>
              <a:gd name="T6" fmla="*/ 19 w 1064"/>
              <a:gd name="T7" fmla="*/ 1348 h 1348"/>
              <a:gd name="T8" fmla="*/ 1064 w 1064"/>
              <a:gd name="T9" fmla="*/ 0 h 1348"/>
              <a:gd name="T10" fmla="*/ 1064 w 1064"/>
              <a:gd name="T11" fmla="*/ 0 h 1348"/>
              <a:gd name="T12" fmla="*/ 1064 w 1064"/>
              <a:gd name="T13" fmla="*/ 0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4" h="1348">
                <a:moveTo>
                  <a:pt x="1064" y="0"/>
                </a:moveTo>
                <a:lnTo>
                  <a:pt x="0" y="0"/>
                </a:lnTo>
                <a:lnTo>
                  <a:pt x="0" y="1348"/>
                </a:lnTo>
                <a:lnTo>
                  <a:pt x="19" y="1348"/>
                </a:lnTo>
                <a:lnTo>
                  <a:pt x="1064" y="0"/>
                </a:lnTo>
                <a:moveTo>
                  <a:pt x="1064" y="0"/>
                </a:moveTo>
                <a:lnTo>
                  <a:pt x="10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02815" y="2851150"/>
            <a:ext cx="328612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谢谢！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213351" y="3526906"/>
            <a:ext cx="4021761" cy="536770"/>
          </a:xfrm>
          <a:prstGeom prst="roundRect">
            <a:avLst>
              <a:gd name="adj" fmla="val 50000"/>
            </a:avLst>
          </a:prstGeom>
          <a:solidFill>
            <a:srgbClr val="8CC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213351" y="4692430"/>
            <a:ext cx="4021761" cy="536770"/>
          </a:xfrm>
          <a:prstGeom prst="roundRect">
            <a:avLst>
              <a:gd name="adj" fmla="val 50000"/>
            </a:avLst>
          </a:prstGeom>
          <a:solidFill>
            <a:srgbClr val="8CC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454" y="980728"/>
            <a:ext cx="3765079" cy="5877272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213351" y="2439571"/>
            <a:ext cx="4021761" cy="536770"/>
          </a:xfrm>
          <a:prstGeom prst="roundRect">
            <a:avLst>
              <a:gd name="adj" fmla="val 50000"/>
            </a:avLst>
          </a:prstGeom>
          <a:solidFill>
            <a:srgbClr val="8CC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48"/>
          <p:cNvSpPr txBox="1"/>
          <p:nvPr/>
        </p:nvSpPr>
        <p:spPr>
          <a:xfrm>
            <a:off x="525938" y="683462"/>
            <a:ext cx="2406597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b="1" cap="all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8000" b="1" cap="all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148"/>
          <p:cNvSpPr txBox="1"/>
          <p:nvPr/>
        </p:nvSpPr>
        <p:spPr>
          <a:xfrm>
            <a:off x="596727" y="1861337"/>
            <a:ext cx="2780520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cap="all" smtClean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4000" b="1" cap="all">
              <a:solidFill>
                <a:schemeClr val="bg1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7084" y="2425154"/>
            <a:ext cx="1620958" cy="5656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平台架构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5282251" y="2413508"/>
            <a:ext cx="714280" cy="588896"/>
          </a:xfrm>
          <a:prstGeom prst="roundRect">
            <a:avLst/>
          </a:prstGeom>
          <a:solidFill>
            <a:srgbClr val="339966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smtClean="0"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7549" y="3526906"/>
            <a:ext cx="1980029" cy="5656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逻辑可编程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5282251" y="3526906"/>
            <a:ext cx="714280" cy="588896"/>
          </a:xfrm>
          <a:prstGeom prst="roundRect">
            <a:avLst/>
          </a:prstGeom>
          <a:solidFill>
            <a:srgbClr val="339966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smtClean="0"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73811" y="4663596"/>
            <a:ext cx="2127505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配置接口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2.0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5282251" y="4640304"/>
            <a:ext cx="714280" cy="588896"/>
          </a:xfrm>
          <a:prstGeom prst="roundRect">
            <a:avLst/>
          </a:prstGeom>
          <a:solidFill>
            <a:srgbClr val="339966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smtClean="0"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2800"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7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124744"/>
            <a:ext cx="7848872" cy="55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平台架构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基于物联平台的逻辑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6551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3647728" y="6237312"/>
            <a:ext cx="52818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系统实现“保护”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“通讯”。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83" y="1830375"/>
            <a:ext cx="5938838" cy="400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标注 5"/>
          <p:cNvSpPr/>
          <p:nvPr/>
        </p:nvSpPr>
        <p:spPr bwMode="auto">
          <a:xfrm>
            <a:off x="2781283" y="1754175"/>
            <a:ext cx="990600" cy="688848"/>
          </a:xfrm>
          <a:prstGeom prst="wedgeRectCallout">
            <a:avLst>
              <a:gd name="adj1" fmla="val 230208"/>
              <a:gd name="adj2" fmla="val 140236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Linux</a:t>
            </a:r>
            <a:r>
              <a:rPr kumimoji="0" lang="zh-CN" altLang="en-US" sz="1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内核极佳通讯性能</a:t>
            </a:r>
          </a:p>
        </p:txBody>
      </p:sp>
      <p:sp>
        <p:nvSpPr>
          <p:cNvPr id="8" name="矩形标注 7"/>
          <p:cNvSpPr/>
          <p:nvPr/>
        </p:nvSpPr>
        <p:spPr bwMode="auto">
          <a:xfrm>
            <a:off x="10272464" y="3908015"/>
            <a:ext cx="1357322" cy="1000132"/>
          </a:xfrm>
          <a:prstGeom prst="wedgeRectCallout">
            <a:avLst>
              <a:gd name="adj1" fmla="val -225148"/>
              <a:gd name="adj2" fmla="val 82149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baseline="-25000" smtClean="0">
                <a:solidFill>
                  <a:srgbClr val="FF0000"/>
                </a:solidFill>
                <a:latin typeface="Arial" charset="0"/>
              </a:rPr>
              <a:t>极佳实时性能，中断延时</a:t>
            </a:r>
            <a:r>
              <a:rPr lang="en-US" altLang="zh-CN" b="1" baseline="-25000" smtClean="0">
                <a:solidFill>
                  <a:srgbClr val="FF0000"/>
                </a:solidFill>
                <a:latin typeface="Arial" charset="0"/>
              </a:rPr>
              <a:t>&lt;5us</a:t>
            </a:r>
            <a:r>
              <a:rPr lang="zh-CN" altLang="en-US" b="1" baseline="-25000" smtClean="0">
                <a:solidFill>
                  <a:srgbClr val="FF0000"/>
                </a:solidFill>
                <a:latin typeface="Arial" charset="0"/>
              </a:rPr>
              <a:t>，满足任何保护算法的要求。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平台架构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硬实时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7037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平台架构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多硬件平台支持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76304" y="3402182"/>
            <a:ext cx="1982980" cy="2403082"/>
            <a:chOff x="6933555" y="2905423"/>
            <a:chExt cx="1982980" cy="2403082"/>
          </a:xfrm>
        </p:grpSpPr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6948558" y="3263010"/>
              <a:ext cx="1952974" cy="2045495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6933555" y="2905423"/>
              <a:ext cx="1982980" cy="64390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65"/>
          <p:cNvGrpSpPr/>
          <p:nvPr/>
        </p:nvGrpSpPr>
        <p:grpSpPr>
          <a:xfrm>
            <a:off x="4063766" y="3402182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29"/>
          <p:cNvGrpSpPr/>
          <p:nvPr/>
        </p:nvGrpSpPr>
        <p:grpSpPr>
          <a:xfrm>
            <a:off x="1271464" y="3330174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6" name="Freeform 130"/>
            <p:cNvSpPr>
              <a:spLocks/>
            </p:cNvSpPr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41824" y="3260994"/>
            <a:ext cx="184730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7405" y="3318219"/>
            <a:ext cx="958917" cy="6560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AM3352</a:t>
            </a:r>
            <a:endParaRPr lang="id-ID" sz="1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3803" y="3295317"/>
            <a:ext cx="1197764" cy="6560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冷火</a:t>
            </a:r>
            <a:endParaRPr lang="en-US" altLang="zh-CN" sz="1600" b="1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MCF54418</a:t>
            </a:r>
            <a:endParaRPr lang="id-ID" sz="1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2761" y="3363488"/>
            <a:ext cx="981359" cy="6560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智芯</a:t>
            </a:r>
            <a:endParaRPr lang="en-US" sz="1600" b="1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SCM605</a:t>
            </a:r>
            <a:endParaRPr lang="id-ID" sz="1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558272" y="3420450"/>
            <a:ext cx="1982980" cy="2403082"/>
            <a:chOff x="9715523" y="2473317"/>
            <a:chExt cx="1982980" cy="2403082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9730526" y="2830904"/>
              <a:ext cx="1952974" cy="2045495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9715523" y="2473317"/>
              <a:ext cx="1982980" cy="64390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822474" y="3336487"/>
            <a:ext cx="1515159" cy="6832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伏羲</a:t>
            </a:r>
            <a:endParaRPr lang="en-US" sz="1600" b="1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CK810\CK860</a:t>
            </a:r>
            <a:endParaRPr lang="id-ID" sz="16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4401" y="223279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1600" dirty="0" smtClean="0"/>
              <a:t>CPU</a:t>
            </a:r>
            <a:r>
              <a:rPr lang="zh-CN" altLang="en-US" sz="1600" dirty="0" smtClean="0"/>
              <a:t>主频</a:t>
            </a:r>
            <a:r>
              <a:rPr lang="en-US" altLang="zh-CN" sz="1600" dirty="0" smtClean="0"/>
              <a:t>250M.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600" smtClean="0"/>
              <a:t>内置</a:t>
            </a:r>
            <a:r>
              <a:rPr lang="en-US" altLang="zh-CN" sz="1600" smtClean="0"/>
              <a:t>EMAC</a:t>
            </a:r>
            <a:r>
              <a:rPr lang="zh-CN" altLang="en-US" sz="1600" smtClean="0"/>
              <a:t>加速单元</a:t>
            </a:r>
            <a:endParaRPr lang="zh-CN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59" y="220486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1600" smtClean="0"/>
              <a:t>CPU</a:t>
            </a:r>
            <a:r>
              <a:rPr lang="zh-CN" altLang="en-US" sz="1600" smtClean="0"/>
              <a:t>主频</a:t>
            </a:r>
            <a:r>
              <a:rPr lang="en-US" altLang="zh-CN" sz="1600" smtClean="0"/>
              <a:t>300M</a:t>
            </a:r>
            <a:r>
              <a:rPr lang="en-US" altLang="zh-CN" sz="16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600" smtClean="0"/>
              <a:t>内置</a:t>
            </a:r>
            <a:r>
              <a:rPr lang="en-US" altLang="zh-CN" sz="1600" smtClean="0"/>
              <a:t>DDR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3" y="220486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1600" smtClean="0"/>
              <a:t>CPU</a:t>
            </a:r>
            <a:r>
              <a:rPr lang="zh-CN" altLang="en-US" sz="1600" smtClean="0"/>
              <a:t>主频</a:t>
            </a:r>
            <a:r>
              <a:rPr lang="en-US" altLang="zh-CN" sz="1600" smtClean="0"/>
              <a:t>1G.</a:t>
            </a:r>
            <a:endParaRPr lang="en-US" altLang="zh-CN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600" smtClean="0"/>
              <a:t>硬件浮点</a:t>
            </a:r>
            <a:endParaRPr lang="en-US" altLang="zh-CN" sz="1600" smtClean="0"/>
          </a:p>
        </p:txBody>
      </p:sp>
      <p:sp>
        <p:nvSpPr>
          <p:cNvPr id="29" name="TextBox 28"/>
          <p:cNvSpPr txBox="1"/>
          <p:nvPr/>
        </p:nvSpPr>
        <p:spPr>
          <a:xfrm>
            <a:off x="9501209" y="213285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1600" smtClean="0"/>
              <a:t>CPU</a:t>
            </a:r>
            <a:r>
              <a:rPr lang="zh-CN" altLang="en-US" sz="1600" smtClean="0"/>
              <a:t>主频</a:t>
            </a:r>
            <a:r>
              <a:rPr lang="en-US" altLang="zh-CN" sz="1600" smtClean="0"/>
              <a:t>1.2G</a:t>
            </a:r>
            <a:endParaRPr lang="en-US" altLang="zh-CN" sz="160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1600" smtClean="0"/>
              <a:t>多核异构</a:t>
            </a:r>
            <a:r>
              <a:rPr lang="en-US" altLang="zh-CN" sz="1600" smtClean="0"/>
              <a:t>.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6771117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12776"/>
            <a:ext cx="7907635" cy="420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3503712" y="6021288"/>
            <a:ext cx="677108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可以更好的满足国网、南网对逻辑规范性的要求。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逻辑可编程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网、南网需求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703512" y="1844824"/>
            <a:ext cx="2520280" cy="27455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 baseline="-25000"/>
          </a:p>
        </p:txBody>
      </p:sp>
      <p:sp>
        <p:nvSpPr>
          <p:cNvPr id="10" name="矩形标注 9"/>
          <p:cNvSpPr/>
          <p:nvPr/>
        </p:nvSpPr>
        <p:spPr bwMode="auto">
          <a:xfrm>
            <a:off x="191344" y="2996952"/>
            <a:ext cx="2468797" cy="357190"/>
          </a:xfrm>
          <a:prstGeom prst="wedgeRectCallout">
            <a:avLst>
              <a:gd name="adj1" fmla="val 80447"/>
              <a:gd name="adj2" fmla="val -296116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规范性要求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93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0A55DA2-89A8-4081-A059-C3D0090B8967}"/>
              </a:ext>
            </a:extLst>
          </p:cNvPr>
          <p:cNvSpPr txBox="1"/>
          <p:nvPr/>
        </p:nvSpPr>
        <p:spPr>
          <a:xfrm>
            <a:off x="3431704" y="6021288"/>
            <a:ext cx="53971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采用国际通用的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编辑工具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CODESYS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052736"/>
            <a:ext cx="8496944" cy="458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逻辑可编程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国际通用编辑工具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168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04ABAF-D0BD-4256-812E-C58C875E2611}"/>
              </a:ext>
            </a:extLst>
          </p:cNvPr>
          <p:cNvSpPr txBox="1"/>
          <p:nvPr/>
        </p:nvSpPr>
        <p:spPr>
          <a:xfrm>
            <a:off x="2495600" y="5600373"/>
            <a:ext cx="707886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配电终端维护工具内置运行逻辑监视功能，</a:t>
            </a:r>
            <a:endParaRPr lang="en-US" altLang="zh-CN" sz="24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方便现场工程技术人员实时查看装置内部逻辑状况。</a:t>
            </a:r>
            <a:endParaRPr lang="zh-CN" altLang="en-US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86276"/>
            <a:ext cx="7848872" cy="439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逻辑可编程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维护工具内置监视模块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6646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BE8C5C7-B076-4B7C-98F7-182D76F4A414}"/>
              </a:ext>
            </a:extLst>
          </p:cNvPr>
          <p:cNvSpPr txBox="1"/>
          <p:nvPr/>
        </p:nvSpPr>
        <p:spPr>
          <a:xfrm>
            <a:off x="1775520" y="188640"/>
            <a:ext cx="4320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JSON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780DCA7-06BC-4E52-9A6F-EF725328C640}"/>
              </a:ext>
            </a:extLst>
          </p:cNvPr>
          <p:cNvSpPr txBox="1"/>
          <p:nvPr/>
        </p:nvSpPr>
        <p:spPr>
          <a:xfrm>
            <a:off x="1127448" y="6165304"/>
            <a:ext cx="97687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JSON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化配置，解耦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与配置的强关联，升级程序无需重新配置。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00968" y="1030544"/>
            <a:ext cx="9635086" cy="4846728"/>
            <a:chOff x="1700968" y="1030544"/>
            <a:chExt cx="9635086" cy="48467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0968" y="1030544"/>
              <a:ext cx="7117267" cy="484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标注 8"/>
            <p:cNvSpPr>
              <a:spLocks noChangeArrowheads="1"/>
            </p:cNvSpPr>
            <p:nvPr/>
          </p:nvSpPr>
          <p:spPr bwMode="auto">
            <a:xfrm>
              <a:off x="9264352" y="3789040"/>
              <a:ext cx="2071702" cy="1071570"/>
            </a:xfrm>
            <a:prstGeom prst="wedgeRectCallout">
              <a:avLst>
                <a:gd name="adj1" fmla="val 13357"/>
                <a:gd name="adj2" fmla="val 50221"/>
              </a:avLst>
            </a:prstGeom>
            <a:solidFill>
              <a:srgbClr val="6DCEF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CN" sz="14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4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大组态模块，各种工程应用都可以通过组态解决，无需修改程序，大大提高了系统的可靠性</a:t>
              </a:r>
            </a:p>
          </p:txBody>
        </p:sp>
        <p:cxnSp>
          <p:nvCxnSpPr>
            <p:cNvPr id="7" name="直接箭头连接符 10"/>
            <p:cNvCxnSpPr>
              <a:cxnSpLocks noChangeShapeType="1"/>
              <a:stCxn id="6" idx="1"/>
            </p:cNvCxnSpPr>
            <p:nvPr/>
          </p:nvCxnSpPr>
          <p:spPr bwMode="auto">
            <a:xfrm flipH="1" flipV="1">
              <a:off x="3143672" y="2564904"/>
              <a:ext cx="6120680" cy="175992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2423592" y="2218339"/>
              <a:ext cx="1008112" cy="34656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 baseline="-25000"/>
            </a:p>
          </p:txBody>
        </p:sp>
        <p:sp>
          <p:nvSpPr>
            <p:cNvPr id="9" name="矩形 4"/>
            <p:cNvSpPr>
              <a:spLocks noChangeArrowheads="1"/>
            </p:cNvSpPr>
            <p:nvPr/>
          </p:nvSpPr>
          <p:spPr bwMode="auto">
            <a:xfrm>
              <a:off x="6096000" y="2173279"/>
              <a:ext cx="1080120" cy="3916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 baseline="-25000"/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7176120" y="2173279"/>
              <a:ext cx="1080120" cy="3916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 baseline="-25000"/>
            </a:p>
          </p:txBody>
        </p:sp>
        <p:cxnSp>
          <p:nvCxnSpPr>
            <p:cNvPr id="11" name="直接箭头连接符 10"/>
            <p:cNvCxnSpPr>
              <a:cxnSpLocks noChangeShapeType="1"/>
              <a:stCxn id="6" idx="1"/>
            </p:cNvCxnSpPr>
            <p:nvPr/>
          </p:nvCxnSpPr>
          <p:spPr bwMode="auto">
            <a:xfrm flipH="1" flipV="1">
              <a:off x="6816080" y="2564904"/>
              <a:ext cx="2448272" cy="175992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2" name="直接箭头连接符 10"/>
            <p:cNvCxnSpPr>
              <a:cxnSpLocks noChangeShapeType="1"/>
              <a:stCxn id="6" idx="1"/>
            </p:cNvCxnSpPr>
            <p:nvPr/>
          </p:nvCxnSpPr>
          <p:spPr bwMode="auto">
            <a:xfrm flipH="1" flipV="1">
              <a:off x="7835591" y="2564904"/>
              <a:ext cx="1428761" cy="1759921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7" name="矩形标注 16"/>
          <p:cNvSpPr/>
          <p:nvPr/>
        </p:nvSpPr>
        <p:spPr bwMode="auto">
          <a:xfrm>
            <a:off x="767408" y="5229200"/>
            <a:ext cx="2468797" cy="357190"/>
          </a:xfrm>
          <a:prstGeom prst="wedgeRectCallout">
            <a:avLst>
              <a:gd name="adj1" fmla="val 101704"/>
              <a:gd name="adj2" fmla="val -236012"/>
            </a:avLst>
          </a:prstGeom>
          <a:solidFill>
            <a:srgbClr val="6DCE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简单的三遥逻辑模型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390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fyh3by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fyh3by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fyh3by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fyh3by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fyh3by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暖调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462</Words>
  <Application>Microsoft Office PowerPoint</Application>
  <PresentationFormat>自定义</PresentationFormat>
  <Paragraphs>95</Paragraphs>
  <Slides>16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3_Office 主题​​</vt:lpstr>
      <vt:lpstr>1_Office 主题​​</vt:lpstr>
      <vt:lpstr>4_Office 主题​​</vt:lpstr>
      <vt:lpstr>5_Office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商业计划书1</dc:title>
  <dc:creator>Administrator</dc:creator>
  <cp:lastModifiedBy>aaaaa</cp:lastModifiedBy>
  <cp:revision>730</cp:revision>
  <dcterms:created xsi:type="dcterms:W3CDTF">2015-04-24T01:01:00Z</dcterms:created>
  <dcterms:modified xsi:type="dcterms:W3CDTF">2022-02-24T09:28:42Z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